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0" r:id="rId4"/>
    <p:sldId id="265" r:id="rId5"/>
    <p:sldId id="261" r:id="rId6"/>
    <p:sldId id="266" r:id="rId7"/>
    <p:sldId id="267" r:id="rId8"/>
    <p:sldId id="268" r:id="rId9"/>
    <p:sldId id="269" r:id="rId10"/>
    <p:sldId id="270" r:id="rId11"/>
  </p:sldIdLst>
  <p:sldSz cx="12193588" cy="6858000"/>
  <p:notesSz cx="6858000" cy="9144000"/>
  <p:defaultTextStyle>
    <a:defPPr>
      <a:defRPr lang="es-ES"/>
    </a:defPPr>
    <a:lvl1pPr marL="0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1pPr>
    <a:lvl2pPr marL="56219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2pPr>
    <a:lvl3pPr marL="1124395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3pPr>
    <a:lvl4pPr marL="1686592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4pPr>
    <a:lvl5pPr marL="2248788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5pPr>
    <a:lvl6pPr marL="2810986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6pPr>
    <a:lvl7pPr marL="3373183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7pPr>
    <a:lvl8pPr marL="3935381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8pPr>
    <a:lvl9pPr marL="4497579" algn="l" defTabSz="562198" rtl="0" eaLnBrk="1" latinLnBrk="0" hangingPunct="1">
      <a:defRPr sz="22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6"/>
    <p:restoredTop sz="94666"/>
  </p:normalViewPr>
  <p:slideViewPr>
    <p:cSldViewPr snapToGrid="0" snapToObjects="1">
      <p:cViewPr varScale="1">
        <p:scale>
          <a:sx n="78" d="100"/>
          <a:sy n="78" d="100"/>
        </p:scale>
        <p:origin x="950" y="62"/>
      </p:cViewPr>
      <p:guideLst>
        <p:guide orient="horz" pos="2161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B08DA41-61FB-244B-A279-91BD97CDB0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1" y="1600200"/>
            <a:ext cx="1097423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727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40352" y="274638"/>
            <a:ext cx="2743557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80" y="274638"/>
            <a:ext cx="8027446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2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1D69CAD-EBB2-5A42-989F-E9AE1EEBA9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33" y="0"/>
            <a:ext cx="1218072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9BFE3CA-17F0-3E42-92B0-C63C49C94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261" y="1388"/>
            <a:ext cx="12187066" cy="68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211" y="4406902"/>
            <a:ext cx="10364550" cy="1362075"/>
          </a:xfrm>
          <a:prstGeom prst="rect">
            <a:avLst/>
          </a:prstGeom>
        </p:spPr>
        <p:txBody>
          <a:bodyPr anchor="t"/>
          <a:lstStyle>
            <a:lvl1pPr algn="l">
              <a:defRPr sz="4819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211" y="2906715"/>
            <a:ext cx="103645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44">
                <a:solidFill>
                  <a:schemeClr val="tx1">
                    <a:tint val="75000"/>
                  </a:schemeClr>
                </a:solidFill>
              </a:defRPr>
            </a:lvl1pPr>
            <a:lvl2pPr marL="549164" indent="0">
              <a:buNone/>
              <a:defRPr sz="2214">
                <a:solidFill>
                  <a:schemeClr val="tx1">
                    <a:tint val="75000"/>
                  </a:schemeClr>
                </a:solidFill>
              </a:defRPr>
            </a:lvl2pPr>
            <a:lvl3pPr marL="1098327" indent="0">
              <a:buNone/>
              <a:defRPr sz="1954">
                <a:solidFill>
                  <a:schemeClr val="tx1">
                    <a:tint val="75000"/>
                  </a:schemeClr>
                </a:solidFill>
              </a:defRPr>
            </a:lvl3pPr>
            <a:lvl4pPr marL="164749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4pPr>
            <a:lvl5pPr marL="2196653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5pPr>
            <a:lvl6pPr marL="2745817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6pPr>
            <a:lvl7pPr marL="3294981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7pPr>
            <a:lvl8pPr marL="3844144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8pPr>
            <a:lvl9pPr marL="4393308" indent="0">
              <a:buNone/>
              <a:defRPr sz="1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19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7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8409" y="1600200"/>
            <a:ext cx="5385501" cy="4525963"/>
          </a:xfrm>
          <a:prstGeom prst="rect">
            <a:avLst/>
          </a:prstGeom>
        </p:spPr>
        <p:txBody>
          <a:bodyPr/>
          <a:lstStyle>
            <a:lvl1pPr>
              <a:defRPr sz="3387"/>
            </a:lvl1pPr>
            <a:lvl2pPr>
              <a:defRPr sz="2865"/>
            </a:lvl2pPr>
            <a:lvl3pPr>
              <a:defRPr sz="2344"/>
            </a:lvl3pPr>
            <a:lvl4pPr>
              <a:defRPr sz="2214"/>
            </a:lvl4pPr>
            <a:lvl5pPr>
              <a:defRPr sz="2214"/>
            </a:lvl5pPr>
            <a:lvl6pPr>
              <a:defRPr sz="2214"/>
            </a:lvl6pPr>
            <a:lvl7pPr>
              <a:defRPr sz="2214"/>
            </a:lvl7pPr>
            <a:lvl8pPr>
              <a:defRPr sz="2214"/>
            </a:lvl8pPr>
            <a:lvl9pPr>
              <a:defRPr sz="221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46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619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79" y="2174876"/>
            <a:ext cx="5387619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4176" y="1535113"/>
            <a:ext cx="538973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65" b="1"/>
            </a:lvl1pPr>
            <a:lvl2pPr marL="549164" indent="0">
              <a:buNone/>
              <a:defRPr sz="2344" b="1"/>
            </a:lvl2pPr>
            <a:lvl3pPr marL="1098327" indent="0">
              <a:buNone/>
              <a:defRPr sz="2214" b="1"/>
            </a:lvl3pPr>
            <a:lvl4pPr marL="1647491" indent="0">
              <a:buNone/>
              <a:defRPr sz="1954" b="1"/>
            </a:lvl4pPr>
            <a:lvl5pPr marL="2196653" indent="0">
              <a:buNone/>
              <a:defRPr sz="1954" b="1"/>
            </a:lvl5pPr>
            <a:lvl6pPr marL="2745817" indent="0">
              <a:buNone/>
              <a:defRPr sz="1954" b="1"/>
            </a:lvl6pPr>
            <a:lvl7pPr marL="3294981" indent="0">
              <a:buNone/>
              <a:defRPr sz="1954" b="1"/>
            </a:lvl7pPr>
            <a:lvl8pPr marL="3844144" indent="0">
              <a:buNone/>
              <a:defRPr sz="1954" b="1"/>
            </a:lvl8pPr>
            <a:lvl9pPr marL="4393308" indent="0">
              <a:buNone/>
              <a:defRPr sz="1954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4176" y="2174876"/>
            <a:ext cx="5389735" cy="3951288"/>
          </a:xfrm>
          <a:prstGeom prst="rect">
            <a:avLst/>
          </a:prstGeom>
        </p:spPr>
        <p:txBody>
          <a:bodyPr/>
          <a:lstStyle>
            <a:lvl1pPr>
              <a:defRPr sz="2865"/>
            </a:lvl1pPr>
            <a:lvl2pPr>
              <a:defRPr sz="2344"/>
            </a:lvl2pPr>
            <a:lvl3pPr>
              <a:defRPr sz="2214"/>
            </a:lvl3pPr>
            <a:lvl4pPr>
              <a:defRPr sz="1954"/>
            </a:lvl4pPr>
            <a:lvl5pPr>
              <a:defRPr sz="1954"/>
            </a:lvl5pPr>
            <a:lvl6pPr>
              <a:defRPr sz="1954"/>
            </a:lvl6pPr>
            <a:lvl7pPr>
              <a:defRPr sz="1954"/>
            </a:lvl7pPr>
            <a:lvl8pPr>
              <a:defRPr sz="1954"/>
            </a:lvl8pPr>
            <a:lvl9pPr>
              <a:defRPr sz="195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72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1" y="274638"/>
            <a:ext cx="1097423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00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366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82" y="273051"/>
            <a:ext cx="4011605" cy="116204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7355" y="273051"/>
            <a:ext cx="6816554" cy="5853113"/>
          </a:xfrm>
          <a:prstGeom prst="rect">
            <a:avLst/>
          </a:prstGeom>
        </p:spPr>
        <p:txBody>
          <a:bodyPr/>
          <a:lstStyle>
            <a:lvl1pPr>
              <a:defRPr sz="3907"/>
            </a:lvl1pPr>
            <a:lvl2pPr>
              <a:defRPr sz="3387"/>
            </a:lvl2pPr>
            <a:lvl3pPr>
              <a:defRPr sz="2865"/>
            </a:lvl3pPr>
            <a:lvl4pPr>
              <a:defRPr sz="2344"/>
            </a:lvl4pPr>
            <a:lvl5pPr>
              <a:defRPr sz="2344"/>
            </a:lvl5pPr>
            <a:lvl6pPr>
              <a:defRPr sz="2344"/>
            </a:lvl6pPr>
            <a:lvl7pPr>
              <a:defRPr sz="2344"/>
            </a:lvl7pPr>
            <a:lvl8pPr>
              <a:defRPr sz="2344"/>
            </a:lvl8pPr>
            <a:lvl9pPr>
              <a:defRPr sz="2344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82" y="1435102"/>
            <a:ext cx="4011605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4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90029" y="4800599"/>
            <a:ext cx="7316153" cy="566739"/>
          </a:xfrm>
          <a:prstGeom prst="rect">
            <a:avLst/>
          </a:prstGeom>
        </p:spPr>
        <p:txBody>
          <a:bodyPr anchor="b"/>
          <a:lstStyle>
            <a:lvl1pPr algn="l">
              <a:defRPr sz="2344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90029" y="612777"/>
            <a:ext cx="7316153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07"/>
            </a:lvl1pPr>
            <a:lvl2pPr marL="549164" indent="0">
              <a:buNone/>
              <a:defRPr sz="3387"/>
            </a:lvl2pPr>
            <a:lvl3pPr marL="1098327" indent="0">
              <a:buNone/>
              <a:defRPr sz="2865"/>
            </a:lvl3pPr>
            <a:lvl4pPr marL="1647491" indent="0">
              <a:buNone/>
              <a:defRPr sz="2344"/>
            </a:lvl4pPr>
            <a:lvl5pPr marL="2196653" indent="0">
              <a:buNone/>
              <a:defRPr sz="2344"/>
            </a:lvl5pPr>
            <a:lvl6pPr marL="2745817" indent="0">
              <a:buNone/>
              <a:defRPr sz="2344"/>
            </a:lvl6pPr>
            <a:lvl7pPr marL="3294981" indent="0">
              <a:buNone/>
              <a:defRPr sz="2344"/>
            </a:lvl7pPr>
            <a:lvl8pPr marL="3844144" indent="0">
              <a:buNone/>
              <a:defRPr sz="2344"/>
            </a:lvl8pPr>
            <a:lvl9pPr marL="4393308" indent="0">
              <a:buNone/>
              <a:defRPr sz="2344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90029" y="5367339"/>
            <a:ext cx="7316153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93"/>
            </a:lvl1pPr>
            <a:lvl2pPr marL="549164" indent="0">
              <a:buNone/>
              <a:defRPr sz="1433"/>
            </a:lvl2pPr>
            <a:lvl3pPr marL="1098327" indent="0">
              <a:buNone/>
              <a:defRPr sz="1172"/>
            </a:lvl3pPr>
            <a:lvl4pPr marL="1647491" indent="0">
              <a:buNone/>
              <a:defRPr sz="1042"/>
            </a:lvl4pPr>
            <a:lvl5pPr marL="2196653" indent="0">
              <a:buNone/>
              <a:defRPr sz="1042"/>
            </a:lvl5pPr>
            <a:lvl6pPr marL="2745817" indent="0">
              <a:buNone/>
              <a:defRPr sz="1042"/>
            </a:lvl6pPr>
            <a:lvl7pPr marL="3294981" indent="0">
              <a:buNone/>
              <a:defRPr sz="1042"/>
            </a:lvl7pPr>
            <a:lvl8pPr marL="3844144" indent="0">
              <a:buNone/>
              <a:defRPr sz="1042"/>
            </a:lvl8pPr>
            <a:lvl9pPr marL="4393308" indent="0">
              <a:buNone/>
              <a:defRPr sz="1042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7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92E13E6D-85F5-0941-AD3B-DE6BB31EB06E}" type="datetimeFigureOut">
              <a:rPr lang="es-ES" smtClean="0"/>
              <a:t>14/05/2025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6144" y="6356352"/>
            <a:ext cx="3861303" cy="36512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8739" y="6356352"/>
            <a:ext cx="2845170" cy="365124"/>
          </a:xfrm>
          <a:prstGeom prst="rect">
            <a:avLst/>
          </a:prstGeom>
        </p:spPr>
        <p:txBody>
          <a:bodyPr/>
          <a:lstStyle/>
          <a:p>
            <a:fld id="{09E8914F-B8EF-0744-802A-5B8F87E583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6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E719049-0792-3C47-8B7F-6A2B8796E36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261" y="0"/>
            <a:ext cx="1218706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3BDCB3-BDA9-9F48-A911-03AD84A910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6433" y="3172"/>
            <a:ext cx="12180722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6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49164" rtl="0" eaLnBrk="1" latinLnBrk="0" hangingPunct="1">
        <a:spcBef>
          <a:spcPct val="0"/>
        </a:spcBef>
        <a:buNone/>
        <a:defRPr sz="53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872" indent="-411872" algn="l" defTabSz="549164" rtl="0" eaLnBrk="1" latinLnBrk="0" hangingPunct="1">
        <a:spcBef>
          <a:spcPct val="20000"/>
        </a:spcBef>
        <a:buFont typeface="Arial"/>
        <a:buChar char="•"/>
        <a:defRPr sz="3907" kern="1200">
          <a:solidFill>
            <a:schemeClr val="tx1"/>
          </a:solidFill>
          <a:latin typeface="+mn-lt"/>
          <a:ea typeface="+mn-ea"/>
          <a:cs typeface="+mn-cs"/>
        </a:defRPr>
      </a:lvl1pPr>
      <a:lvl2pPr marL="892390" indent="-343228" algn="l" defTabSz="549164" rtl="0" eaLnBrk="1" latinLnBrk="0" hangingPunct="1">
        <a:spcBef>
          <a:spcPct val="20000"/>
        </a:spcBef>
        <a:buFont typeface="Arial"/>
        <a:buChar char="–"/>
        <a:defRPr sz="3387" kern="1200">
          <a:solidFill>
            <a:schemeClr val="tx1"/>
          </a:solidFill>
          <a:latin typeface="+mn-lt"/>
          <a:ea typeface="+mn-ea"/>
          <a:cs typeface="+mn-cs"/>
        </a:defRPr>
      </a:lvl2pPr>
      <a:lvl3pPr marL="1372909" indent="-274582" algn="l" defTabSz="549164" rtl="0" eaLnBrk="1" latinLnBrk="0" hangingPunct="1">
        <a:spcBef>
          <a:spcPct val="20000"/>
        </a:spcBef>
        <a:buFont typeface="Arial"/>
        <a:buChar char="•"/>
        <a:defRPr sz="2865" kern="1200">
          <a:solidFill>
            <a:schemeClr val="tx1"/>
          </a:solidFill>
          <a:latin typeface="+mn-lt"/>
          <a:ea typeface="+mn-ea"/>
          <a:cs typeface="+mn-cs"/>
        </a:defRPr>
      </a:lvl3pPr>
      <a:lvl4pPr marL="1922071" indent="-274582" algn="l" defTabSz="549164" rtl="0" eaLnBrk="1" latinLnBrk="0" hangingPunct="1">
        <a:spcBef>
          <a:spcPct val="20000"/>
        </a:spcBef>
        <a:buFont typeface="Arial"/>
        <a:buChar char="–"/>
        <a:defRPr sz="2344" kern="1200">
          <a:solidFill>
            <a:schemeClr val="tx1"/>
          </a:solidFill>
          <a:latin typeface="+mn-lt"/>
          <a:ea typeface="+mn-ea"/>
          <a:cs typeface="+mn-cs"/>
        </a:defRPr>
      </a:lvl4pPr>
      <a:lvl5pPr marL="2471236" indent="-274582" algn="l" defTabSz="549164" rtl="0" eaLnBrk="1" latinLnBrk="0" hangingPunct="1">
        <a:spcBef>
          <a:spcPct val="20000"/>
        </a:spcBef>
        <a:buFont typeface="Arial"/>
        <a:buChar char="»"/>
        <a:defRPr sz="2344" kern="1200">
          <a:solidFill>
            <a:schemeClr val="tx1"/>
          </a:solidFill>
          <a:latin typeface="+mn-lt"/>
          <a:ea typeface="+mn-ea"/>
          <a:cs typeface="+mn-cs"/>
        </a:defRPr>
      </a:lvl5pPr>
      <a:lvl6pPr marL="3020399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6pPr>
      <a:lvl7pPr marL="3569563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7pPr>
      <a:lvl8pPr marL="4118726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8pPr>
      <a:lvl9pPr marL="4667890" indent="-274582" algn="l" defTabSz="549164" rtl="0" eaLnBrk="1" latinLnBrk="0" hangingPunct="1">
        <a:spcBef>
          <a:spcPct val="20000"/>
        </a:spcBef>
        <a:buFont typeface="Arial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1pPr>
      <a:lvl2pPr marL="54916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2pPr>
      <a:lvl3pPr marL="109832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3pPr>
      <a:lvl4pPr marL="164749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4pPr>
      <a:lvl5pPr marL="2196653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5pPr>
      <a:lvl6pPr marL="2745817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6pPr>
      <a:lvl7pPr marL="3294981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7pPr>
      <a:lvl8pPr marL="3844144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8pPr>
      <a:lvl9pPr marL="4393308" algn="l" defTabSz="549164" rtl="0" eaLnBrk="1" latinLnBrk="0" hangingPunct="1">
        <a:defRPr sz="22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8155B48-DCD9-6FA1-3CD7-14161149AE96}"/>
              </a:ext>
            </a:extLst>
          </p:cNvPr>
          <p:cNvSpPr txBox="1"/>
          <p:nvPr/>
        </p:nvSpPr>
        <p:spPr>
          <a:xfrm>
            <a:off x="824724" y="520026"/>
            <a:ext cx="33821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FACULTAD DE</a:t>
            </a:r>
            <a:endParaRPr lang="es-ES" sz="36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s-ES" sz="36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INGENIERIA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FE167CC-CB39-FE02-253E-468637A7BEAC}"/>
              </a:ext>
            </a:extLst>
          </p:cNvPr>
          <p:cNvSpPr txBox="1"/>
          <p:nvPr/>
        </p:nvSpPr>
        <p:spPr>
          <a:xfrm>
            <a:off x="813223" y="1987159"/>
            <a:ext cx="33821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INGENIERIA</a:t>
            </a:r>
            <a:endParaRPr lang="es-ES" sz="3600" b="1" dirty="0">
              <a:solidFill>
                <a:schemeClr val="bg1"/>
              </a:solidFill>
              <a:latin typeface="Aharoni"/>
              <a:ea typeface="Calibri"/>
              <a:cs typeface="Calibri"/>
            </a:endParaRPr>
          </a:p>
          <a:p>
            <a:pPr algn="ctr"/>
            <a:r>
              <a:rPr lang="es-ES" sz="36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SISTEMAS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7EEE27-B497-7D8D-7F36-373F312A6C6C}"/>
              </a:ext>
            </a:extLst>
          </p:cNvPr>
          <p:cNvSpPr txBox="1"/>
          <p:nvPr/>
        </p:nvSpPr>
        <p:spPr>
          <a:xfrm>
            <a:off x="403718" y="3431548"/>
            <a:ext cx="420111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Ing. Juan Pablo Borrero</a:t>
            </a:r>
            <a:endParaRPr lang="es-ES" sz="28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Ing. Carlos Leal</a:t>
            </a:r>
            <a:endParaRPr lang="es-ES" sz="28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E138C8-0FBC-4C86-918C-C65C5ADB19E0}"/>
              </a:ext>
            </a:extLst>
          </p:cNvPr>
          <p:cNvSpPr txBox="1"/>
          <p:nvPr/>
        </p:nvSpPr>
        <p:spPr>
          <a:xfrm>
            <a:off x="5464656" y="4387960"/>
            <a:ext cx="63383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haroni"/>
                <a:ea typeface="+mn-lt"/>
                <a:cs typeface="+mn-lt"/>
              </a:rPr>
              <a:t>Proyecto Final Base de Datos </a:t>
            </a:r>
          </a:p>
          <a:p>
            <a:pPr algn="ctr"/>
            <a:r>
              <a:rPr lang="es-E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haroni"/>
                <a:ea typeface="Calibri"/>
                <a:cs typeface="Calibri"/>
              </a:rPr>
              <a:t>2025-1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6F9C441-1818-34B6-3494-BFC7E0E7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33" y="639801"/>
            <a:ext cx="3382143" cy="349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48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99A8EFA-2CAC-F499-515C-987E187C1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" t="4407" r="7834" b="12615"/>
          <a:stretch/>
        </p:blipFill>
        <p:spPr>
          <a:xfrm>
            <a:off x="31743" y="550606"/>
            <a:ext cx="12093323" cy="59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4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6206F3-5CA6-4B7D-D5BE-C8E1436B6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23634"/>
          <a:stretch/>
        </p:blipFill>
        <p:spPr bwMode="auto">
          <a:xfrm>
            <a:off x="796413" y="2054941"/>
            <a:ext cx="6935436" cy="409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BB68ADA-31BF-0BB5-E255-91C9620A0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3" t="28851" r="55309" b="8437"/>
          <a:stretch/>
        </p:blipFill>
        <p:spPr>
          <a:xfrm>
            <a:off x="8790038" y="2514600"/>
            <a:ext cx="2192595" cy="34216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27455C0-0EE1-4A1F-1472-1E503CBC94FB}"/>
              </a:ext>
            </a:extLst>
          </p:cNvPr>
          <p:cNvSpPr txBox="1"/>
          <p:nvPr/>
        </p:nvSpPr>
        <p:spPr>
          <a:xfrm>
            <a:off x="796413" y="1089947"/>
            <a:ext cx="4680155" cy="4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Creacion</a:t>
            </a:r>
            <a:r>
              <a:rPr lang="es-CO" dirty="0"/>
              <a:t> de tablas:</a:t>
            </a:r>
          </a:p>
        </p:txBody>
      </p:sp>
    </p:spTree>
    <p:extLst>
      <p:ext uri="{BB962C8B-B14F-4D97-AF65-F5344CB8AC3E}">
        <p14:creationId xmlns:p14="http://schemas.microsoft.com/office/powerpoint/2010/main" val="186047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B0D0272-65D2-EB48-430F-039F43E95AC6}"/>
              </a:ext>
            </a:extLst>
          </p:cNvPr>
          <p:cNvSpPr txBox="1"/>
          <p:nvPr/>
        </p:nvSpPr>
        <p:spPr>
          <a:xfrm>
            <a:off x="583746" y="889834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 err="1">
                <a:effectLst/>
                <a:latin typeface="gg sans"/>
              </a:rPr>
              <a:t>index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D9A452-AC52-52E4-86A5-BAE2DEF8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46" y="1622322"/>
            <a:ext cx="105727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9031D33-BA66-E2CA-D1B7-29F7E4E9D761}"/>
              </a:ext>
            </a:extLst>
          </p:cNvPr>
          <p:cNvSpPr txBox="1"/>
          <p:nvPr/>
        </p:nvSpPr>
        <p:spPr>
          <a:xfrm>
            <a:off x="322490" y="595920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effectLst/>
                <a:latin typeface="gg sans"/>
              </a:rPr>
              <a:t>las </a:t>
            </a:r>
            <a:r>
              <a:rPr lang="es-CO" b="0" i="0" dirty="0" err="1">
                <a:effectLst/>
                <a:latin typeface="gg sans"/>
              </a:rPr>
              <a:t>view</a:t>
            </a:r>
            <a:r>
              <a:rPr lang="es-CO" b="0" i="0" dirty="0">
                <a:effectLst/>
                <a:latin typeface="gg sans"/>
              </a:rPr>
              <a:t>:</a:t>
            </a:r>
            <a:endParaRPr lang="es-C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026592-8D49-0620-0639-3E785E135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0" t="27604"/>
          <a:stretch/>
        </p:blipFill>
        <p:spPr bwMode="auto">
          <a:xfrm>
            <a:off x="403121" y="1248697"/>
            <a:ext cx="8819537" cy="49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1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11ADCE9-ED35-BD10-155C-163D57A97280}"/>
              </a:ext>
            </a:extLst>
          </p:cNvPr>
          <p:cNvSpPr txBox="1"/>
          <p:nvPr/>
        </p:nvSpPr>
        <p:spPr>
          <a:xfrm>
            <a:off x="208189" y="661234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effectLst/>
                <a:latin typeface="gg sans"/>
              </a:rPr>
              <a:t>el </a:t>
            </a:r>
            <a:r>
              <a:rPr lang="es-CO" b="0" i="0" dirty="0" err="1">
                <a:effectLst/>
                <a:latin typeface="gg sans"/>
              </a:rPr>
              <a:t>crud</a:t>
            </a:r>
            <a:r>
              <a:rPr lang="es-CO" b="0" i="0" dirty="0">
                <a:effectLst/>
                <a:latin typeface="gg sans"/>
              </a:rPr>
              <a:t>:</a:t>
            </a:r>
            <a:endParaRPr lang="es-CO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BA8534F-EE84-CAEA-74BF-D26CC7E69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5" t="27445"/>
          <a:stretch/>
        </p:blipFill>
        <p:spPr bwMode="auto">
          <a:xfrm>
            <a:off x="1358562" y="1365515"/>
            <a:ext cx="9163935" cy="507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65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5D6E93-B70C-7167-4381-7064B3EC2417}"/>
              </a:ext>
            </a:extLst>
          </p:cNvPr>
          <p:cNvSpPr txBox="1"/>
          <p:nvPr/>
        </p:nvSpPr>
        <p:spPr>
          <a:xfrm>
            <a:off x="306161" y="628577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 err="1">
                <a:effectLst/>
                <a:latin typeface="gg sans"/>
              </a:rPr>
              <a:t>Triggers</a:t>
            </a:r>
            <a:r>
              <a:rPr lang="es-CO" b="0" i="0" dirty="0">
                <a:effectLst/>
                <a:latin typeface="gg sans"/>
              </a:rPr>
              <a:t>:</a:t>
            </a:r>
            <a:endParaRPr lang="es-CO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164AE-9237-F638-7415-DC6539D7B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29361"/>
          <a:stretch/>
        </p:blipFill>
        <p:spPr bwMode="auto">
          <a:xfrm>
            <a:off x="328508" y="1278193"/>
            <a:ext cx="8913816" cy="49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6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F28EDEC-C5E6-E3AF-1232-71DB4AA26531}"/>
              </a:ext>
            </a:extLst>
          </p:cNvPr>
          <p:cNvSpPr txBox="1"/>
          <p:nvPr/>
        </p:nvSpPr>
        <p:spPr>
          <a:xfrm>
            <a:off x="273504" y="546933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effectLst/>
                <a:latin typeface="gg sans"/>
              </a:rPr>
              <a:t>Datos:</a:t>
            </a:r>
            <a:endParaRPr lang="es-C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D91CD3-DE2F-406A-F63E-5B0AC601B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2" t="28022" r="7340" b="9488"/>
          <a:stretch/>
        </p:blipFill>
        <p:spPr bwMode="auto">
          <a:xfrm>
            <a:off x="273504" y="1126671"/>
            <a:ext cx="6559375" cy="351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7F3306B-0D06-1A5B-9411-F0AAEE602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4" t="27857" r="15923" b="7975"/>
          <a:stretch/>
        </p:blipFill>
        <p:spPr bwMode="auto">
          <a:xfrm>
            <a:off x="5968721" y="2896061"/>
            <a:ext cx="6129292" cy="37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12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FAF485-4981-DAAF-01AE-6812D3AE8D75}"/>
              </a:ext>
            </a:extLst>
          </p:cNvPr>
          <p:cNvSpPr txBox="1"/>
          <p:nvPr/>
        </p:nvSpPr>
        <p:spPr>
          <a:xfrm>
            <a:off x="208190" y="1090864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0" i="0" dirty="0">
                <a:effectLst/>
                <a:latin typeface="gg sans"/>
              </a:rPr>
              <a:t>Consultas:</a:t>
            </a:r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9153FD-F364-73E8-C923-0DAE8E906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t="27937" r="32851" b="9195"/>
          <a:stretch/>
        </p:blipFill>
        <p:spPr bwMode="auto">
          <a:xfrm>
            <a:off x="6108135" y="1499224"/>
            <a:ext cx="4432636" cy="36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C4331E-AF5B-1B0B-3EAD-992D0381784B}"/>
              </a:ext>
            </a:extLst>
          </p:cNvPr>
          <p:cNvSpPr txBox="1"/>
          <p:nvPr/>
        </p:nvSpPr>
        <p:spPr>
          <a:xfrm>
            <a:off x="6108135" y="1058206"/>
            <a:ext cx="3910937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Cte</a:t>
            </a:r>
            <a:r>
              <a:rPr lang="es-CO" dirty="0"/>
              <a:t> son consultas complejas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E89B3F5-AC81-C7A6-AE71-69CE0FEEC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63"/>
          <a:stretch/>
        </p:blipFill>
        <p:spPr bwMode="auto">
          <a:xfrm>
            <a:off x="208191" y="1660814"/>
            <a:ext cx="4973410" cy="30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2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C36740E9-BFA6-3D03-65BC-328BA59E6A15}"/>
              </a:ext>
            </a:extLst>
          </p:cNvPr>
          <p:cNvSpPr txBox="1"/>
          <p:nvPr/>
        </p:nvSpPr>
        <p:spPr>
          <a:xfrm>
            <a:off x="175532" y="514277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gg sans"/>
              </a:rPr>
              <a:t>P</a:t>
            </a:r>
            <a:r>
              <a:rPr lang="es-CO" b="0" i="0" dirty="0">
                <a:effectLst/>
                <a:latin typeface="gg sans"/>
              </a:rPr>
              <a:t>ermiso de roles:</a:t>
            </a:r>
            <a:endParaRPr lang="es-CO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5B0B009-B90E-2422-4650-24ECB3A5F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/>
          <a:stretch/>
        </p:blipFill>
        <p:spPr bwMode="auto">
          <a:xfrm>
            <a:off x="106135" y="1209675"/>
            <a:ext cx="75914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0BB3E1B-645A-7D55-0322-1D312E093363}"/>
              </a:ext>
            </a:extLst>
          </p:cNvPr>
          <p:cNvSpPr txBox="1"/>
          <p:nvPr/>
        </p:nvSpPr>
        <p:spPr>
          <a:xfrm>
            <a:off x="175532" y="3243263"/>
            <a:ext cx="6098720" cy="441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latin typeface="gg sans"/>
              </a:rPr>
              <a:t>A</a:t>
            </a:r>
            <a:r>
              <a:rPr lang="es-CO" b="0" i="0" dirty="0">
                <a:effectLst/>
                <a:latin typeface="gg sans"/>
              </a:rPr>
              <a:t>signación de roles:</a:t>
            </a:r>
            <a:endParaRPr lang="es-CO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C86783A-4A90-B0D2-6AF7-61E58F31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2" y="3733800"/>
            <a:ext cx="65532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65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49</Words>
  <Application>Microsoft Office PowerPoint</Application>
  <PresentationFormat>Personalizado</PresentationFormat>
  <Paragraphs>18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Aharoni</vt:lpstr>
      <vt:lpstr>Arial</vt:lpstr>
      <vt:lpstr>Calibri</vt:lpstr>
      <vt:lpstr>gg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Bello</dc:creator>
  <cp:lastModifiedBy>carlos mauricio</cp:lastModifiedBy>
  <cp:revision>11</cp:revision>
  <dcterms:created xsi:type="dcterms:W3CDTF">2020-08-21T13:03:05Z</dcterms:created>
  <dcterms:modified xsi:type="dcterms:W3CDTF">2025-05-14T06:54:23Z</dcterms:modified>
</cp:coreProperties>
</file>